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78" r:id="rId3"/>
    <p:sldId id="258" r:id="rId4"/>
    <p:sldId id="259" r:id="rId5"/>
    <p:sldId id="263" r:id="rId6"/>
    <p:sldId id="262" r:id="rId7"/>
    <p:sldId id="265" r:id="rId8"/>
    <p:sldId id="264" r:id="rId9"/>
    <p:sldId id="266" r:id="rId10"/>
    <p:sldId id="274" r:id="rId11"/>
    <p:sldId id="279" r:id="rId12"/>
    <p:sldId id="260" r:id="rId13"/>
    <p:sldId id="261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8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9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6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3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24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9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6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6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8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3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AD6E-F8F7-4A6A-88BA-2AB12B1B6940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111BB8-BCE5-457F-9C7D-D7504E6F9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net.microsoft.com/en-us/library/ms159114(v=sql.105)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SQL Reporting Services and your sanity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Celentano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(Demo)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1230"/>
            <a:ext cx="9229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50" y="2160588"/>
            <a:ext cx="5845537" cy="388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6237" y="6173399"/>
            <a:ext cx="294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http://www.quickmeme.com/meme/3qix7d</a:t>
            </a:r>
          </a:p>
        </p:txBody>
      </p:sp>
    </p:spTree>
    <p:extLst>
      <p:ext uri="{BB962C8B-B14F-4D97-AF65-F5344CB8AC3E}">
        <p14:creationId xmlns:p14="http://schemas.microsoft.com/office/powerpoint/2010/main" val="166264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Scale 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68014"/>
            <a:ext cx="5181600" cy="38922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5647720"/>
            <a:ext cx="5278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https://www.flickr.com/photos/91707070@N03/8329864546" title="server hardware by Sivaserver, on Flickr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652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Scale 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8176" y="2051222"/>
            <a:ext cx="6331354" cy="3412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8176" y="5552759"/>
            <a:ext cx="37420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http://dennyglee.com/2012/10/01/enterprise-reporting-services-jump-start-guide/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93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out SSRS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SSRS service (ReportingServicesService.exe)</a:t>
            </a:r>
          </a:p>
          <a:p>
            <a:r>
              <a:rPr lang="en-US" dirty="0" smtClean="0"/>
              <a:t>SSRS databases (ReportServer &amp; ReportServerTempDB)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SSRS DBs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761" y="1350929"/>
            <a:ext cx="6726477" cy="49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129" y="2160588"/>
            <a:ext cx="67637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scale out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Users access the same web address</a:t>
            </a:r>
          </a:p>
          <a:p>
            <a:r>
              <a:rPr lang="en-US" dirty="0" smtClean="0"/>
              <a:t>Relieve pressure on the Application SQL instance</a:t>
            </a:r>
          </a:p>
          <a:p>
            <a:r>
              <a:rPr lang="en-US" dirty="0" smtClean="0"/>
              <a:t>Possible future growth into reporting off a replica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Network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Scale out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887" y="2160588"/>
            <a:ext cx="679026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2275"/>
            <a:ext cx="5537200" cy="59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get started with SSRS</a:t>
            </a:r>
          </a:p>
          <a:p>
            <a:r>
              <a:rPr lang="en-US" dirty="0" smtClean="0"/>
              <a:t>Configuration manager and configuration files</a:t>
            </a:r>
          </a:p>
          <a:p>
            <a:r>
              <a:rPr lang="en-US" dirty="0" smtClean="0"/>
              <a:t>SSRS fundamentals </a:t>
            </a:r>
          </a:p>
          <a:p>
            <a:r>
              <a:rPr lang="en-US" dirty="0" smtClean="0"/>
              <a:t>What to look at when analyzing performance</a:t>
            </a:r>
          </a:p>
          <a:p>
            <a:r>
              <a:rPr lang="en-US" dirty="0" smtClean="0"/>
              <a:t>Scaling up / Scaling 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Scale Out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User can run larger datasets</a:t>
            </a:r>
          </a:p>
          <a:p>
            <a:r>
              <a:rPr lang="en-US" dirty="0" smtClean="0"/>
              <a:t>Results should process faster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More complex topology</a:t>
            </a:r>
          </a:p>
          <a:p>
            <a:pPr lvl="1"/>
            <a:r>
              <a:rPr lang="en-US" dirty="0" smtClean="0"/>
              <a:t>More services to monitor</a:t>
            </a:r>
          </a:p>
          <a:p>
            <a:r>
              <a:rPr lang="en-US" dirty="0" smtClean="0"/>
              <a:t>Licensing cost</a:t>
            </a:r>
          </a:p>
        </p:txBody>
      </p:sp>
    </p:spTree>
    <p:extLst>
      <p:ext uri="{BB962C8B-B14F-4D97-AF65-F5344CB8AC3E}">
        <p14:creationId xmlns:p14="http://schemas.microsoft.com/office/powerpoint/2010/main" val="16484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42" y="1002320"/>
            <a:ext cx="8892669" cy="479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65" y="5978161"/>
            <a:ext cx="4879009" cy="3099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049" y="274791"/>
            <a:ext cx="9871553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Out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what goes into an install of SSRS</a:t>
            </a:r>
          </a:p>
          <a:p>
            <a:r>
              <a:rPr lang="en-US" dirty="0" smtClean="0"/>
              <a:t>How reports are designed will have an impact on performance</a:t>
            </a:r>
          </a:p>
          <a:p>
            <a:r>
              <a:rPr lang="en-US" dirty="0" smtClean="0"/>
              <a:t>Simple ways to find bottlenecks </a:t>
            </a:r>
          </a:p>
          <a:p>
            <a:r>
              <a:rPr lang="en-US" dirty="0" smtClean="0"/>
              <a:t>Scale out options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Technet guide on Scale-Out Deployment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technet.microsoft.com/en-us/library/ms159114%28v=sql.105%29.aspx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9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Installation</a:t>
            </a:r>
          </a:p>
          <a:p>
            <a:r>
              <a:rPr lang="en-US" dirty="0" smtClean="0"/>
              <a:t>Native &amp; SharePoint options</a:t>
            </a:r>
          </a:p>
          <a:p>
            <a:r>
              <a:rPr lang="en-US" dirty="0" smtClean="0"/>
              <a:t>This installs SSRS on the Instance you selected earlier</a:t>
            </a:r>
          </a:p>
          <a:p>
            <a:r>
              <a:rPr lang="en-US" dirty="0" smtClean="0"/>
              <a:t>Multiple SSRS instances are legal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222" y="1802242"/>
            <a:ext cx="5761601" cy="43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wait…Before we install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ask the right questions to the user</a:t>
            </a:r>
          </a:p>
          <a:p>
            <a:pPr lvl="1"/>
            <a:r>
              <a:rPr lang="en-US" dirty="0" smtClean="0"/>
              <a:t>What is the application?</a:t>
            </a:r>
          </a:p>
          <a:p>
            <a:pPr lvl="1"/>
            <a:r>
              <a:rPr lang="en-US" dirty="0" smtClean="0"/>
              <a:t>Who will be using this application?</a:t>
            </a:r>
          </a:p>
          <a:p>
            <a:pPr lvl="1"/>
            <a:r>
              <a:rPr lang="en-US" dirty="0" smtClean="0"/>
              <a:t>What is the importance of this application?</a:t>
            </a:r>
          </a:p>
          <a:p>
            <a:pPr lvl="1"/>
            <a:r>
              <a:rPr lang="en-US" dirty="0" smtClean="0"/>
              <a:t>What is the approximate size of the data?</a:t>
            </a:r>
          </a:p>
          <a:p>
            <a:pPr lvl="1"/>
            <a:r>
              <a:rPr lang="en-US" dirty="0" smtClean="0"/>
              <a:t>Whatever else you feel is an important question about </a:t>
            </a:r>
            <a:r>
              <a:rPr lang="en-US" smtClean="0"/>
              <a:t>the application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8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r>
              <a:rPr lang="en-US" dirty="0" smtClean="0"/>
              <a:t>Configuration Manager 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72" y="1396234"/>
            <a:ext cx="7122255" cy="53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RsReportServer.config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backup first</a:t>
            </a:r>
          </a:p>
          <a:p>
            <a:r>
              <a:rPr lang="en-US" dirty="0" smtClean="0"/>
              <a:t>Modify at your own risk</a:t>
            </a:r>
          </a:p>
          <a:p>
            <a:r>
              <a:rPr lang="en-US" dirty="0" smtClean="0"/>
              <a:t>CREATE A BACKUP FIRST!!!!!!!!!!</a:t>
            </a:r>
          </a:p>
          <a:p>
            <a:endParaRPr lang="en-US" dirty="0"/>
          </a:p>
          <a:p>
            <a:r>
              <a:rPr lang="en-US" dirty="0" smtClean="0"/>
              <a:t>MSDN Guide to RsReportServer.config</a:t>
            </a:r>
          </a:p>
          <a:p>
            <a:r>
              <a:rPr lang="en-US" dirty="0" smtClean="0"/>
              <a:t>https://msdn.microsoft.com/en-us/library/ms157273.aspx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SQL 2012 – Business Intelligence Development Studio (BIDS)</a:t>
            </a:r>
          </a:p>
          <a:p>
            <a:r>
              <a:rPr lang="en-US" dirty="0" smtClean="0"/>
              <a:t>After 2012 – Data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    </a:t>
            </a:r>
            <a:r>
              <a:rPr lang="en-US" dirty="0"/>
              <a:t>Microsoft SQL Server</a:t>
            </a:r>
          </a:p>
          <a:p>
            <a:r>
              <a:rPr lang="en-US" dirty="0" smtClean="0"/>
              <a:t>    </a:t>
            </a:r>
            <a:r>
              <a:rPr lang="en-US" dirty="0"/>
              <a:t>Microsoft SQL Server Analysis </a:t>
            </a:r>
            <a:r>
              <a:rPr lang="en-US" dirty="0" smtClean="0"/>
              <a:t>	Services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/>
              <a:t>Microsoft Azure SQL Database</a:t>
            </a:r>
          </a:p>
          <a:p>
            <a:r>
              <a:rPr lang="en-US" dirty="0" smtClean="0"/>
              <a:t>    </a:t>
            </a:r>
            <a:r>
              <a:rPr lang="en-US" dirty="0"/>
              <a:t>SQL Server Parallel Data </a:t>
            </a:r>
            <a:r>
              <a:rPr lang="en-US" dirty="0" smtClean="0"/>
              <a:t>	Warehouse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/>
              <a:t>Oracle</a:t>
            </a:r>
          </a:p>
          <a:p>
            <a:r>
              <a:rPr lang="en-US" dirty="0" smtClean="0"/>
              <a:t>    </a:t>
            </a:r>
            <a:r>
              <a:rPr lang="en-US" dirty="0"/>
              <a:t>SAP NetWeaver </a:t>
            </a:r>
            <a:r>
              <a:rPr lang="en-US" dirty="0" smtClean="0"/>
              <a:t>BI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   Hyperion Essbase</a:t>
            </a:r>
          </a:p>
          <a:p>
            <a:r>
              <a:rPr lang="en-US" dirty="0" smtClean="0"/>
              <a:t>    </a:t>
            </a:r>
            <a:r>
              <a:rPr lang="en-US" dirty="0"/>
              <a:t>Microsoft SharePoint List</a:t>
            </a:r>
          </a:p>
          <a:p>
            <a:r>
              <a:rPr lang="en-US" dirty="0" smtClean="0"/>
              <a:t>    </a:t>
            </a:r>
            <a:r>
              <a:rPr lang="en-US" dirty="0"/>
              <a:t>Teradata</a:t>
            </a:r>
          </a:p>
          <a:p>
            <a:r>
              <a:rPr lang="en-US" dirty="0" smtClean="0"/>
              <a:t>    </a:t>
            </a:r>
            <a:r>
              <a:rPr lang="en-US" dirty="0"/>
              <a:t>OLE DB</a:t>
            </a:r>
          </a:p>
          <a:p>
            <a:r>
              <a:rPr lang="en-US" dirty="0" smtClean="0"/>
              <a:t>    </a:t>
            </a:r>
            <a:r>
              <a:rPr lang="en-US" dirty="0"/>
              <a:t>ODBC</a:t>
            </a:r>
          </a:p>
          <a:p>
            <a:r>
              <a:rPr lang="en-US" dirty="0" smtClean="0"/>
              <a:t>    XML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b="1" i="1" dirty="0" smtClean="0"/>
              <a:t>Linked Servers*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17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monitor and things to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Executionlog2 view</a:t>
            </a:r>
          </a:p>
          <a:p>
            <a:r>
              <a:rPr lang="en-US" dirty="0" smtClean="0"/>
              <a:t>Sp_who2 ‘active’</a:t>
            </a:r>
          </a:p>
          <a:p>
            <a:r>
              <a:rPr lang="en-US" dirty="0" smtClean="0"/>
              <a:t>Profiler</a:t>
            </a:r>
          </a:p>
          <a:p>
            <a:r>
              <a:rPr lang="en-US" dirty="0" smtClean="0"/>
              <a:t>Third party tools</a:t>
            </a:r>
          </a:p>
          <a:p>
            <a:r>
              <a:rPr lang="en-US" dirty="0" smtClean="0"/>
              <a:t>Watch for </a:t>
            </a:r>
            <a:r>
              <a:rPr lang="en-US" dirty="0" err="1" smtClean="0"/>
              <a:t>CreateChunkSegment</a:t>
            </a:r>
            <a:r>
              <a:rPr lang="en-US" dirty="0" smtClean="0"/>
              <a:t> and </a:t>
            </a:r>
            <a:r>
              <a:rPr lang="en-US" dirty="0" err="1" smtClean="0"/>
              <a:t>WriteLockSessions</a:t>
            </a:r>
            <a:r>
              <a:rPr lang="en-US" dirty="0" smtClean="0"/>
              <a:t>, indicators of SSRS resource pressure </a:t>
            </a:r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370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SQL Reporting Services and your sanity</vt:lpstr>
      <vt:lpstr>Agenda</vt:lpstr>
      <vt:lpstr>Where to start</vt:lpstr>
      <vt:lpstr>But wait…Before we install</vt:lpstr>
      <vt:lpstr>Configuration Manager Demo</vt:lpstr>
      <vt:lpstr>RsReportServer.config</vt:lpstr>
      <vt:lpstr>Reports</vt:lpstr>
      <vt:lpstr>Data Sources</vt:lpstr>
      <vt:lpstr>How to monitor and things to look for</vt:lpstr>
      <vt:lpstr>Security (Demo)</vt:lpstr>
      <vt:lpstr>Performance Options</vt:lpstr>
      <vt:lpstr>Option 1</vt:lpstr>
      <vt:lpstr>Option 2</vt:lpstr>
      <vt:lpstr>Scaling out SSRS</vt:lpstr>
      <vt:lpstr>Moving the SSRS DBs</vt:lpstr>
      <vt:lpstr>A simple example</vt:lpstr>
      <vt:lpstr>Simple scale out pros &amp; cons</vt:lpstr>
      <vt:lpstr>Other Scale out options</vt:lpstr>
      <vt:lpstr>PowerPoint Presentation</vt:lpstr>
      <vt:lpstr>Complex Scale Out Pros &amp; Cons</vt:lpstr>
      <vt:lpstr>Scale Out Demo</vt:lpstr>
      <vt:lpstr>Recap</vt:lpstr>
      <vt:lpstr>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Reporting Services and your sanity</dc:title>
  <dc:creator>Greg Celentano</dc:creator>
  <cp:lastModifiedBy>Greg Celentano</cp:lastModifiedBy>
  <cp:revision>33</cp:revision>
  <dcterms:created xsi:type="dcterms:W3CDTF">2015-02-27T00:14:12Z</dcterms:created>
  <dcterms:modified xsi:type="dcterms:W3CDTF">2015-03-15T22:14:15Z</dcterms:modified>
</cp:coreProperties>
</file>