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104" r:id="rId1"/>
  </p:sldMasterIdLst>
  <p:notesMasterIdLst>
    <p:notesMasterId r:id="rId11"/>
  </p:notesMasterIdLst>
  <p:sldIdLst>
    <p:sldId id="256" r:id="rId2"/>
    <p:sldId id="257" r:id="rId3"/>
    <p:sldId id="258" r:id="rId4"/>
    <p:sldId id="263" r:id="rId5"/>
    <p:sldId id="264" r:id="rId6"/>
    <p:sldId id="259" r:id="rId7"/>
    <p:sldId id="262" r:id="rId8"/>
    <p:sldId id="260" r:id="rId9"/>
    <p:sldId id="261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17353" autoAdjust="0"/>
    <p:restoredTop sz="94660"/>
  </p:normalViewPr>
  <p:slideViewPr>
    <p:cSldViewPr>
      <p:cViewPr>
        <p:scale>
          <a:sx n="70" d="100"/>
          <a:sy n="70" d="100"/>
        </p:scale>
        <p:origin x="-1152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668F634-7CC0-47A6-B6CD-B38AB0F7DB22}" type="datetimeFigureOut">
              <a:rPr lang="en-US" smtClean="0"/>
              <a:t>12/12/2012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DE80405-6F27-4B75-A99E-02BCDFBB29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88411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E80405-6F27-4B75-A99E-02BCDFBB292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01720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A31A1B4D-2A7D-4EE8-A6BA-E1BCCEACD9F4}" type="datetimeFigureOut">
              <a:rPr lang="en-US" smtClean="0"/>
              <a:t>12/12/2012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54951FA9-4084-4126-BDDB-54493386AA9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31A1B4D-2A7D-4EE8-A6BA-E1BCCEACD9F4}" type="datetimeFigureOut">
              <a:rPr lang="en-US" smtClean="0"/>
              <a:t>12/12/2012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4951FA9-4084-4126-BDDB-54493386AA9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31A1B4D-2A7D-4EE8-A6BA-E1BCCEACD9F4}" type="datetimeFigureOut">
              <a:rPr lang="en-US" smtClean="0"/>
              <a:t>12/12/2012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4951FA9-4084-4126-BDDB-54493386AA9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31A1B4D-2A7D-4EE8-A6BA-E1BCCEACD9F4}" type="datetimeFigureOut">
              <a:rPr lang="en-US" smtClean="0"/>
              <a:t>12/12/2012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4951FA9-4084-4126-BDDB-54493386AA91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31A1B4D-2A7D-4EE8-A6BA-E1BCCEACD9F4}" type="datetimeFigureOut">
              <a:rPr lang="en-US" smtClean="0"/>
              <a:t>12/12/2012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4951FA9-4084-4126-BDDB-54493386AA91}" type="slidenum">
              <a:rPr lang="en-US" smtClean="0"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31A1B4D-2A7D-4EE8-A6BA-E1BCCEACD9F4}" type="datetimeFigureOut">
              <a:rPr lang="en-US" smtClean="0"/>
              <a:t>12/12/2012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4951FA9-4084-4126-BDDB-54493386AA91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31A1B4D-2A7D-4EE8-A6BA-E1BCCEACD9F4}" type="datetimeFigureOut">
              <a:rPr lang="en-US" smtClean="0"/>
              <a:t>12/12/2012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4951FA9-4084-4126-BDDB-54493386AA9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31A1B4D-2A7D-4EE8-A6BA-E1BCCEACD9F4}" type="datetimeFigureOut">
              <a:rPr lang="en-US" smtClean="0"/>
              <a:t>12/12/2012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4951FA9-4084-4126-BDDB-54493386AA91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31A1B4D-2A7D-4EE8-A6BA-E1BCCEACD9F4}" type="datetimeFigureOut">
              <a:rPr lang="en-US" smtClean="0"/>
              <a:t>12/12/2012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4951FA9-4084-4126-BDDB-54493386AA9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A31A1B4D-2A7D-4EE8-A6BA-E1BCCEACD9F4}" type="datetimeFigureOut">
              <a:rPr lang="en-US" smtClean="0"/>
              <a:t>12/12/2012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4951FA9-4084-4126-BDDB-54493386AA9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A31A1B4D-2A7D-4EE8-A6BA-E1BCCEACD9F4}" type="datetimeFigureOut">
              <a:rPr lang="en-US" smtClean="0"/>
              <a:t>12/12/2012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4951FA9-4084-4126-BDDB-54493386AA91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A31A1B4D-2A7D-4EE8-A6BA-E1BCCEACD9F4}" type="datetimeFigureOut">
              <a:rPr lang="en-US" smtClean="0"/>
              <a:t>12/12/2012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54951FA9-4084-4126-BDDB-54493386AA91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05" r:id="rId1"/>
    <p:sldLayoutId id="2147484106" r:id="rId2"/>
    <p:sldLayoutId id="2147484107" r:id="rId3"/>
    <p:sldLayoutId id="2147484108" r:id="rId4"/>
    <p:sldLayoutId id="2147484109" r:id="rId5"/>
    <p:sldLayoutId id="2147484110" r:id="rId6"/>
    <p:sldLayoutId id="2147484111" r:id="rId7"/>
    <p:sldLayoutId id="2147484112" r:id="rId8"/>
    <p:sldLayoutId id="2147484113" r:id="rId9"/>
    <p:sldLayoutId id="2147484114" r:id="rId10"/>
    <p:sldLayoutId id="2147484115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dirty="0" smtClean="0"/>
              <a:t>SNESSUG Lightning Talk:</a:t>
            </a:r>
            <a:br>
              <a:rPr lang="en-US" dirty="0" smtClean="0"/>
            </a:br>
            <a:r>
              <a:rPr lang="en-US" dirty="0" smtClean="0"/>
              <a:t>Table Valued Parameters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886199"/>
            <a:ext cx="7772400" cy="925111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By: Matt </a:t>
            </a:r>
            <a:r>
              <a:rPr lang="en-US" dirty="0" err="1" smtClean="0"/>
              <a:t>Batalon</a:t>
            </a:r>
            <a:r>
              <a:rPr lang="en-US" dirty="0" smtClean="0"/>
              <a:t>, MCITP</a:t>
            </a:r>
          </a:p>
          <a:p>
            <a:r>
              <a:rPr lang="en-US" dirty="0" smtClean="0"/>
              <a:t>Twitter:@</a:t>
            </a:r>
            <a:r>
              <a:rPr lang="en-US" dirty="0" err="1" smtClean="0"/>
              <a:t>MattBatalon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39579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9728" indent="0">
              <a:buNone/>
            </a:pPr>
            <a:endParaRPr lang="en-US" dirty="0" smtClean="0"/>
          </a:p>
          <a:p>
            <a:r>
              <a:rPr lang="en-US" dirty="0" smtClean="0"/>
              <a:t>Another form of temporary storage that can be queried or joined against, much like a table variable, temp table or CTE</a:t>
            </a:r>
          </a:p>
          <a:p>
            <a:endParaRPr lang="en-US" dirty="0" smtClean="0"/>
          </a:p>
          <a:p>
            <a:r>
              <a:rPr lang="en-US" dirty="0" smtClean="0"/>
              <a:t>Based on user defined table type that describes schema for a table</a:t>
            </a:r>
          </a:p>
          <a:p>
            <a:endParaRPr lang="en-US" dirty="0"/>
          </a:p>
          <a:p>
            <a:r>
              <a:rPr lang="en-US" dirty="0" smtClean="0"/>
              <a:t>Commonly referred to as Table Valued Parameters (TVP) or User Defined Table Types</a:t>
            </a:r>
          </a:p>
          <a:p>
            <a:endParaRPr lang="en-US" dirty="0"/>
          </a:p>
          <a:p>
            <a:endParaRPr lang="en-US" dirty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Introduced in SQL Server 2008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13801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Can be passed as a single parameter (set of rows) to a stored procedure or user defined function unlike a table variable or temp table</a:t>
            </a:r>
          </a:p>
          <a:p>
            <a:endParaRPr lang="en-US" dirty="0"/>
          </a:p>
          <a:p>
            <a:r>
              <a:rPr lang="en-US" dirty="0" smtClean="0"/>
              <a:t>Can be passed between stored procedures or from client side application</a:t>
            </a:r>
          </a:p>
          <a:p>
            <a:endParaRPr lang="en-US" dirty="0"/>
          </a:p>
          <a:p>
            <a:r>
              <a:rPr lang="en-US" dirty="0" smtClean="0"/>
              <a:t>Reusability; the schema for a TVP is centrally maintained 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 smtClean="0"/>
              <a:t>Table Valued Parameters or </a:t>
            </a:r>
            <a:br>
              <a:rPr lang="en-US" dirty="0" smtClean="0"/>
            </a:br>
            <a:r>
              <a:rPr lang="en-US" dirty="0" smtClean="0"/>
              <a:t>User Defined Table Types…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13251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TVP types are displayed in SQL Server Management Studio unless manually dropped</a:t>
            </a:r>
          </a:p>
          <a:p>
            <a:endParaRPr lang="en-US" dirty="0"/>
          </a:p>
          <a:p>
            <a:r>
              <a:rPr lang="en-US" dirty="0" smtClean="0"/>
              <a:t>Programmability </a:t>
            </a:r>
            <a:r>
              <a:rPr lang="en-US" dirty="0" smtClean="0">
                <a:sym typeface="Wingdings" pitchFamily="2" charset="2"/>
              </a:rPr>
              <a:t> Types  User Defined Table Types</a:t>
            </a:r>
          </a:p>
          <a:p>
            <a:endParaRPr lang="en-US" dirty="0">
              <a:sym typeface="Wingdings" pitchFamily="2" charset="2"/>
            </a:endParaRPr>
          </a:p>
          <a:p>
            <a:r>
              <a:rPr lang="en-US" dirty="0" smtClean="0">
                <a:sym typeface="Wingdings" pitchFamily="2" charset="2"/>
              </a:rPr>
              <a:t>Can expand to see columns, constraints, indexes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 smtClean="0"/>
              <a:t>Visible in </a:t>
            </a:r>
            <a:br>
              <a:rPr lang="en-US" dirty="0" smtClean="0"/>
            </a:br>
            <a:r>
              <a:rPr lang="en-US" dirty="0" smtClean="0"/>
              <a:t>SQL Server Management Studio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03239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endParaRPr lang="en-US" dirty="0" smtClean="0"/>
          </a:p>
          <a:p>
            <a:r>
              <a:rPr lang="en-US" dirty="0" smtClean="0"/>
              <a:t>Ease of encapsulating multiple parameters into a single parameter</a:t>
            </a:r>
          </a:p>
          <a:p>
            <a:endParaRPr lang="en-US" dirty="0" smtClean="0"/>
          </a:p>
          <a:p>
            <a:r>
              <a:rPr lang="en-US" dirty="0" smtClean="0"/>
              <a:t>Reduces round trips to the server, which can aid in performance</a:t>
            </a:r>
          </a:p>
          <a:p>
            <a:endParaRPr lang="en-US" dirty="0" smtClean="0"/>
          </a:p>
          <a:p>
            <a:r>
              <a:rPr lang="en-US" dirty="0" smtClean="0"/>
              <a:t>Strongly typed with the CREATE TYPE…TABLE statement</a:t>
            </a:r>
          </a:p>
          <a:p>
            <a:endParaRPr lang="en-US" dirty="0" smtClean="0"/>
          </a:p>
          <a:p>
            <a:r>
              <a:rPr lang="en-US" dirty="0" smtClean="0"/>
              <a:t>Easily maintainable code because schema can be defined only once then can be reused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 smtClean="0"/>
              <a:t>Other Benefits of </a:t>
            </a:r>
            <a:br>
              <a:rPr lang="en-US" dirty="0" smtClean="0"/>
            </a:br>
            <a:r>
              <a:rPr lang="en-US" dirty="0" smtClean="0"/>
              <a:t>Table Valued Parameters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10773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dirty="0"/>
          </a:p>
          <a:p>
            <a:r>
              <a:rPr lang="en-US" dirty="0" smtClean="0"/>
              <a:t>Forced to send multiple parameters as arguments</a:t>
            </a:r>
          </a:p>
          <a:p>
            <a:endParaRPr lang="en-US" dirty="0"/>
          </a:p>
          <a:p>
            <a:r>
              <a:rPr lang="en-US" dirty="0" smtClean="0"/>
              <a:t>Use String Manipulation to encapsulate multiple parameters</a:t>
            </a:r>
          </a:p>
          <a:p>
            <a:endParaRPr lang="en-US" dirty="0"/>
          </a:p>
          <a:p>
            <a:r>
              <a:rPr lang="en-US" dirty="0" smtClean="0"/>
              <a:t>Individual Database calls, not a set based approach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Before Table Valued Parameters</a:t>
            </a:r>
            <a:br>
              <a:rPr lang="en-US" dirty="0" smtClean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23989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dirty="0" smtClean="0"/>
          </a:p>
          <a:p>
            <a:r>
              <a:rPr lang="en-US" dirty="0" smtClean="0"/>
              <a:t>Using a TVP vs. Delimited String</a:t>
            </a:r>
          </a:p>
          <a:p>
            <a:pPr marL="109728" indent="0">
              <a:buNone/>
            </a:pPr>
            <a:endParaRPr lang="en-US" dirty="0" smtClean="0"/>
          </a:p>
          <a:p>
            <a:r>
              <a:rPr lang="en-US" dirty="0" smtClean="0"/>
              <a:t>Bulk inserting a TVP</a:t>
            </a:r>
          </a:p>
          <a:p>
            <a:endParaRPr lang="en-US" dirty="0" smtClean="0"/>
          </a:p>
          <a:p>
            <a:r>
              <a:rPr lang="en-US" dirty="0" smtClean="0"/>
              <a:t>Bulk Update using a TVP</a:t>
            </a:r>
          </a:p>
          <a:p>
            <a:endParaRPr lang="en-US" dirty="0" smtClean="0"/>
          </a:p>
          <a:p>
            <a:r>
              <a:rPr lang="en-US" dirty="0" smtClean="0"/>
              <a:t>Encapsulate business logic using TVPs, and reducing round trips to server</a:t>
            </a:r>
          </a:p>
          <a:p>
            <a:pPr marL="109728" indent="0">
              <a:buNone/>
            </a:pPr>
            <a:endParaRPr lang="en-US" dirty="0" smtClean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477962"/>
          </a:xfrm>
        </p:spPr>
        <p:txBody>
          <a:bodyPr>
            <a:normAutofit/>
          </a:bodyPr>
          <a:lstStyle/>
          <a:p>
            <a:pPr algn="ctr"/>
            <a:r>
              <a:rPr lang="en-US" dirty="0" smtClean="0"/>
              <a:t>Demo: Scenarios for Table Valued Parameters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97013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Data cannot be modified, must be passed as READ ONLY</a:t>
            </a:r>
          </a:p>
          <a:p>
            <a:endParaRPr lang="en-US" dirty="0" smtClean="0"/>
          </a:p>
          <a:p>
            <a:r>
              <a:rPr lang="en-US" dirty="0" smtClean="0"/>
              <a:t>Cannot use ALTER table statement on a TVP, must be dropped and recreated</a:t>
            </a:r>
          </a:p>
          <a:p>
            <a:endParaRPr lang="en-US" dirty="0" smtClean="0"/>
          </a:p>
          <a:p>
            <a:r>
              <a:rPr lang="en-US" dirty="0" smtClean="0"/>
              <a:t>No support for Select INTO or INSERT Exec statement</a:t>
            </a:r>
            <a:endParaRPr lang="en-US" dirty="0"/>
          </a:p>
          <a:p>
            <a:pPr marL="109728" indent="0">
              <a:buNone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 smtClean="0"/>
              <a:t>Limitations of Table Valued Parameters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83880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Books online</a:t>
            </a:r>
          </a:p>
          <a:p>
            <a:pPr lvl="1"/>
            <a:r>
              <a:rPr lang="en-US" dirty="0" smtClean="0"/>
              <a:t>Examples for using with ADO.net </a:t>
            </a:r>
          </a:p>
          <a:p>
            <a:pPr lvl="1"/>
            <a:r>
              <a:rPr lang="en-US" dirty="0" smtClean="0"/>
              <a:t>Comparison with BCP</a:t>
            </a:r>
          </a:p>
          <a:p>
            <a:pPr lvl="1"/>
            <a:r>
              <a:rPr lang="en-US" dirty="0" smtClean="0"/>
              <a:t>Connectivity</a:t>
            </a:r>
            <a:endParaRPr lang="en-US" dirty="0"/>
          </a:p>
          <a:p>
            <a:pPr marL="393192" lvl="1" indent="0">
              <a:buNone/>
            </a:pPr>
            <a:endParaRPr lang="en-US" dirty="0"/>
          </a:p>
          <a:p>
            <a:pPr marL="393192" lvl="1" indent="0">
              <a:buNone/>
            </a:pPr>
            <a:r>
              <a:rPr lang="en-US" sz="2700" dirty="0" smtClean="0"/>
              <a:t>Books</a:t>
            </a:r>
            <a:r>
              <a:rPr lang="en-US" dirty="0" smtClean="0"/>
              <a:t>:</a:t>
            </a:r>
            <a:endParaRPr lang="en-US" dirty="0"/>
          </a:p>
          <a:p>
            <a:pPr marL="393192" lvl="1" indent="0">
              <a:buNone/>
            </a:pPr>
            <a:r>
              <a:rPr lang="en-US" dirty="0" smtClean="0"/>
              <a:t>Programming SQL Server 2008 by Leonard </a:t>
            </a:r>
            <a:r>
              <a:rPr lang="en-US" dirty="0" err="1" smtClean="0"/>
              <a:t>Lobel</a:t>
            </a:r>
            <a:r>
              <a:rPr lang="en-US" dirty="0" smtClean="0"/>
              <a:t>, Andrew Bust, Stephen Forte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 smtClean="0"/>
              <a:t>For more on </a:t>
            </a:r>
            <a:br>
              <a:rPr lang="en-US" dirty="0" smtClean="0"/>
            </a:br>
            <a:r>
              <a:rPr lang="en-US" dirty="0" smtClean="0"/>
              <a:t>Table Valued Parameters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90646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3195</TotalTime>
  <Words>323</Words>
  <Application>Microsoft Office PowerPoint</Application>
  <PresentationFormat>On-screen Show (4:3)</PresentationFormat>
  <Paragraphs>69</Paragraphs>
  <Slides>9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Concourse</vt:lpstr>
      <vt:lpstr>SNESSUG Lightning Talk: Table Valued Parameters</vt:lpstr>
      <vt:lpstr>Introduced in SQL Server 2008</vt:lpstr>
      <vt:lpstr>Table Valued Parameters or  User Defined Table Types…</vt:lpstr>
      <vt:lpstr>Visible in  SQL Server Management Studio</vt:lpstr>
      <vt:lpstr>Other Benefits of  Table Valued Parameters</vt:lpstr>
      <vt:lpstr> Before Table Valued Parameters </vt:lpstr>
      <vt:lpstr>Demo: Scenarios for Table Valued Parameters</vt:lpstr>
      <vt:lpstr>Limitations of Table Valued Parameters</vt:lpstr>
      <vt:lpstr>For more on  Table Valued Parameters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Lightning Talks: Table Valued Parameters</dc:title>
  <dc:creator>Matt</dc:creator>
  <cp:lastModifiedBy>Matt</cp:lastModifiedBy>
  <cp:revision>40</cp:revision>
  <dcterms:created xsi:type="dcterms:W3CDTF">2012-11-13T01:55:54Z</dcterms:created>
  <dcterms:modified xsi:type="dcterms:W3CDTF">2012-12-12T12:53:17Z</dcterms:modified>
</cp:coreProperties>
</file>