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4" r:id="rId3"/>
    <p:sldId id="260" r:id="rId4"/>
    <p:sldId id="257" r:id="rId5"/>
    <p:sldId id="259" r:id="rId6"/>
    <p:sldId id="258" r:id="rId7"/>
    <p:sldId id="261" r:id="rId8"/>
    <p:sldId id="262" r:id="rId9"/>
    <p:sldId id="265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1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20D6F1-6766-40F0-BEB3-8390454883C5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707D25-809A-44EE-9BCA-227CD1060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83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Facet : a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ny of the definable aspects that make up a subject (as of contemplation) or an object (as of consideration)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07D25-809A-44EE-9BCA-227CD10603D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975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4AAFA-637E-439A-B309-455EA0BC49B0}" type="datetime1">
              <a:rPr lang="en-US" smtClean="0"/>
              <a:t>2/8/2012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Scott Abrants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25E19F-6C33-40A2-85F2-10BEA27E9F9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1FE2E-329D-4696-B802-69DF9576F4D5}" type="datetime1">
              <a:rPr lang="en-US" smtClean="0"/>
              <a:t>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Scott Abrants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E19F-6C33-40A2-85F2-10BEA27E9F9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25E19F-6C33-40A2-85F2-10BEA27E9F9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132FE-A67F-4581-A8E4-121463FE3028}" type="datetime1">
              <a:rPr lang="en-US" smtClean="0"/>
              <a:t>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Scott Abrants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E147-62B8-4C5F-A6BA-37B32935A559}" type="datetime1">
              <a:rPr lang="en-US" smtClean="0"/>
              <a:t>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Scott Abrants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25E19F-6C33-40A2-85F2-10BEA27E9F9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Scott Abrants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EC23-A9EB-4935-A560-66DF45B0388B}" type="datetime1">
              <a:rPr lang="en-US" smtClean="0"/>
              <a:t>2/8/2012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25E19F-6C33-40A2-85F2-10BEA27E9F9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B782A44-0C8B-47F9-91C8-B2A3E9D5EBE1}" type="datetime1">
              <a:rPr lang="en-US" smtClean="0"/>
              <a:t>2/8/2012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Scott Abrants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E19F-6C33-40A2-85F2-10BEA27E9F9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DB0A7-C710-48ED-A3C4-48E21703547A}" type="datetime1">
              <a:rPr lang="en-US" smtClean="0"/>
              <a:t>2/8/2012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By Scott Abrants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25E19F-6C33-40A2-85F2-10BEA27E9F96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69CF-31EB-4A80-8F57-F01522499F6F}" type="datetime1">
              <a:rPr lang="en-US" smtClean="0"/>
              <a:t>2/8/2012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Scott Abrants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25E19F-6C33-40A2-85F2-10BEA27E9F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F347-FDC0-4049-9B2C-229B9FB69854}" type="datetime1">
              <a:rPr lang="en-US" smtClean="0"/>
              <a:t>2/8/2012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Scott Abrants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25E19F-6C33-40A2-85F2-10BEA27E9F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25E19F-6C33-40A2-85F2-10BEA27E9F96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24CAA-F911-47FF-8C77-B3F889D2906B}" type="datetime1">
              <a:rPr lang="en-US" smtClean="0"/>
              <a:t>2/8/2012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By Scott Abrants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25E19F-6C33-40A2-85F2-10BEA27E9F9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F4D173B-5022-4575-8BE4-B5CC46E87D5D}" type="datetime1">
              <a:rPr lang="en-US" smtClean="0"/>
              <a:t>2/8/2012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By Scott Abrants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28BE528-496D-4E75-A1FF-DD24C3B3E968}" type="datetime1">
              <a:rPr lang="en-US" smtClean="0"/>
              <a:t>2/8/2012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By Scott Abrants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25E19F-6C33-40A2-85F2-10BEA27E9F96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cottabrants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primer for keeping your environment in shape.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SQL Server 2008 Policy Based Management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Scott Abrants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812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Have We Learned?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Scott Abrants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Discussed what Policy Based Management is and how you can benefit from it.</a:t>
            </a:r>
          </a:p>
          <a:p>
            <a:r>
              <a:rPr lang="en-US" dirty="0" smtClean="0"/>
              <a:t>Learned the core terms and functions of Policy Based Management.</a:t>
            </a:r>
          </a:p>
          <a:p>
            <a:r>
              <a:rPr lang="en-US" dirty="0" smtClean="0"/>
              <a:t>Created our own policies, conditions, and categories.</a:t>
            </a:r>
          </a:p>
          <a:p>
            <a:r>
              <a:rPr lang="en-US" dirty="0" smtClean="0"/>
              <a:t>Reviewed how differences are alerted.</a:t>
            </a:r>
          </a:p>
        </p:txBody>
      </p:sp>
    </p:spTree>
    <p:extLst>
      <p:ext uri="{BB962C8B-B14F-4D97-AF65-F5344CB8AC3E}">
        <p14:creationId xmlns:p14="http://schemas.microsoft.com/office/powerpoint/2010/main" val="2340874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 Me Introduce Myself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Scott Abrants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Database Administrator / Developer with RSI</a:t>
            </a:r>
          </a:p>
          <a:p>
            <a:r>
              <a:rPr lang="en-US" dirty="0" smtClean="0"/>
              <a:t> 15 years immersed in database technologies</a:t>
            </a:r>
          </a:p>
          <a:p>
            <a:r>
              <a:rPr lang="en-US" dirty="0" smtClean="0"/>
              <a:t>Specialize in database architecture, performance improvements, automation, and providing useful Business Intelligence solutions within various industries.</a:t>
            </a:r>
          </a:p>
          <a:p>
            <a:r>
              <a:rPr lang="en-US" dirty="0" smtClean="0">
                <a:hlinkClick r:id="rId2"/>
              </a:rPr>
              <a:t>scottabrants@gmail.com</a:t>
            </a:r>
            <a:endParaRPr lang="en-US" dirty="0" smtClean="0"/>
          </a:p>
          <a:p>
            <a:r>
              <a:rPr lang="en-US" dirty="0" smtClean="0"/>
              <a:t>@</a:t>
            </a:r>
            <a:r>
              <a:rPr lang="en-US" dirty="0" err="1" smtClean="0"/>
              <a:t>Finnalist</a:t>
            </a:r>
            <a:r>
              <a:rPr lang="en-US" dirty="0" smtClean="0"/>
              <a:t> on twitter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841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Scott Abrants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Understand the overall concept </a:t>
            </a:r>
            <a:r>
              <a:rPr lang="en-US" dirty="0" smtClean="0"/>
              <a:t>and benefits of </a:t>
            </a:r>
            <a:r>
              <a:rPr lang="en-US" dirty="0" smtClean="0"/>
              <a:t>Policy Based Management</a:t>
            </a:r>
          </a:p>
          <a:p>
            <a:r>
              <a:rPr lang="en-US" dirty="0" smtClean="0"/>
              <a:t>Learn some key terms and definitions</a:t>
            </a:r>
          </a:p>
          <a:p>
            <a:r>
              <a:rPr lang="en-US" dirty="0" smtClean="0"/>
              <a:t>How to create and run a policy scan and understand the output</a:t>
            </a:r>
          </a:p>
          <a:p>
            <a:r>
              <a:rPr lang="en-US" dirty="0" smtClean="0"/>
              <a:t>What to do when a policy scan detects a difference</a:t>
            </a:r>
          </a:p>
        </p:txBody>
      </p:sp>
      <p:pic>
        <p:nvPicPr>
          <p:cNvPr id="1026" name="Picture 2" descr="C:\Users\scott.abrants\AppData\Local\Microsoft\Windows\Temporary Internet Files\Content.IE5\EUJN83AE\MP900309474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718703"/>
            <a:ext cx="1000607" cy="1497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3145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Policy Based Management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Scott Abrants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fully integrated system within SQL Server for managing entities and settings on SQL Server instances.</a:t>
            </a:r>
          </a:p>
          <a:p>
            <a:r>
              <a:rPr lang="en-US" dirty="0" smtClean="0"/>
              <a:t>Manage pre-approved settings across your SQL environment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Database Mail Settings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Enforcing naming conventions</a:t>
            </a:r>
          </a:p>
          <a:p>
            <a:r>
              <a:rPr lang="en-US" dirty="0" smtClean="0"/>
              <a:t>Manage Microsoft Best Practices for SQL Server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Default Trace Settings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Guest Permissions Settings</a:t>
            </a:r>
          </a:p>
          <a:p>
            <a:pPr marL="27432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65807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Key Terms – The Foundation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Scott Abrants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03920" cy="4800600"/>
          </a:xfrm>
        </p:spPr>
        <p:txBody>
          <a:bodyPr>
            <a:normAutofit fontScale="25000" lnSpcReduction="20000"/>
          </a:bodyPr>
          <a:lstStyle/>
          <a:p>
            <a:r>
              <a:rPr lang="en-US" sz="6400" b="1" dirty="0" smtClean="0">
                <a:latin typeface="Georgia" pitchFamily="18" charset="0"/>
              </a:rPr>
              <a:t>Managed Target: </a:t>
            </a:r>
            <a:r>
              <a:rPr lang="en-US" sz="6400" dirty="0" smtClean="0">
                <a:latin typeface="Georgia" pitchFamily="18" charset="0"/>
              </a:rPr>
              <a:t>An </a:t>
            </a:r>
            <a:r>
              <a:rPr lang="en-US" sz="6400" dirty="0">
                <a:latin typeface="Georgia" pitchFamily="18" charset="0"/>
              </a:rPr>
              <a:t>instance of the SQL Server Database Engine, a database, a table, or an index. </a:t>
            </a:r>
            <a:r>
              <a:rPr lang="en-US" sz="6400" dirty="0" smtClean="0">
                <a:latin typeface="Georgia" pitchFamily="18" charset="0"/>
              </a:rPr>
              <a:t>Can be a hierarchy, </a:t>
            </a:r>
            <a:r>
              <a:rPr lang="en-US" sz="6400" dirty="0">
                <a:latin typeface="Georgia" pitchFamily="18" charset="0"/>
              </a:rPr>
              <a:t>for example, all the tables in the database owned by the </a:t>
            </a:r>
            <a:r>
              <a:rPr lang="en-US" sz="6400" dirty="0" err="1">
                <a:latin typeface="Georgia" pitchFamily="18" charset="0"/>
              </a:rPr>
              <a:t>HumanResources</a:t>
            </a:r>
            <a:r>
              <a:rPr lang="en-US" sz="6400" dirty="0">
                <a:latin typeface="Georgia" pitchFamily="18" charset="0"/>
              </a:rPr>
              <a:t> schema.</a:t>
            </a:r>
          </a:p>
          <a:p>
            <a:r>
              <a:rPr lang="en-US" sz="6400" b="1" dirty="0" smtClean="0">
                <a:latin typeface="Georgia" pitchFamily="18" charset="0"/>
              </a:rPr>
              <a:t>Facet</a:t>
            </a:r>
            <a:r>
              <a:rPr lang="en-US" sz="6400" dirty="0" smtClean="0">
                <a:latin typeface="Georgia" pitchFamily="18" charset="0"/>
              </a:rPr>
              <a:t>: A </a:t>
            </a:r>
            <a:r>
              <a:rPr lang="en-US" sz="6400" dirty="0">
                <a:latin typeface="Georgia" pitchFamily="18" charset="0"/>
              </a:rPr>
              <a:t>set of logical properties that model the behavior or characteristics for certain types of managed targets. </a:t>
            </a:r>
            <a:endParaRPr lang="en-US" sz="6400" dirty="0" smtClean="0">
              <a:latin typeface="Georgia" pitchFamily="18" charset="0"/>
            </a:endParaRPr>
          </a:p>
          <a:p>
            <a:r>
              <a:rPr lang="en-US" sz="6400" b="1" dirty="0" smtClean="0">
                <a:latin typeface="Georgia" pitchFamily="18" charset="0"/>
              </a:rPr>
              <a:t>Policy-Based </a:t>
            </a:r>
            <a:r>
              <a:rPr lang="en-US" sz="6400" b="1" dirty="0">
                <a:latin typeface="Georgia" pitchFamily="18" charset="0"/>
              </a:rPr>
              <a:t>Management </a:t>
            </a:r>
            <a:r>
              <a:rPr lang="en-US" sz="6400" b="1" dirty="0" smtClean="0">
                <a:latin typeface="Georgia" pitchFamily="18" charset="0"/>
              </a:rPr>
              <a:t>condition</a:t>
            </a:r>
            <a:r>
              <a:rPr lang="en-US" sz="6400" dirty="0" smtClean="0">
                <a:latin typeface="Georgia" pitchFamily="18" charset="0"/>
              </a:rPr>
              <a:t>: A </a:t>
            </a:r>
            <a:r>
              <a:rPr lang="en-US" sz="6400" dirty="0">
                <a:latin typeface="Georgia" pitchFamily="18" charset="0"/>
              </a:rPr>
              <a:t>Boolean expression that specifies a set of allowed states of a Policy-Based Management managed target with regard to a management facet.</a:t>
            </a:r>
          </a:p>
          <a:p>
            <a:r>
              <a:rPr lang="en-US" sz="6400" b="1" dirty="0">
                <a:latin typeface="Georgia" pitchFamily="18" charset="0"/>
              </a:rPr>
              <a:t>Policy-Based Management </a:t>
            </a:r>
            <a:r>
              <a:rPr lang="en-US" sz="6400" b="1" dirty="0" smtClean="0">
                <a:latin typeface="Georgia" pitchFamily="18" charset="0"/>
              </a:rPr>
              <a:t>policy</a:t>
            </a:r>
            <a:r>
              <a:rPr lang="en-US" sz="6400" dirty="0" smtClean="0">
                <a:latin typeface="Georgia" pitchFamily="18" charset="0"/>
              </a:rPr>
              <a:t>: A </a:t>
            </a:r>
            <a:r>
              <a:rPr lang="en-US" sz="6400" dirty="0">
                <a:latin typeface="Georgia" pitchFamily="18" charset="0"/>
              </a:rPr>
              <a:t>Policy-Based Management condition and the expected behavior, for example, evaluation mode, target filters, and schedule. A policy can contain only one condition. Policies can be enabled or disabled.</a:t>
            </a:r>
          </a:p>
          <a:p>
            <a:r>
              <a:rPr lang="en-US" sz="6400" b="1" dirty="0">
                <a:latin typeface="Georgia" pitchFamily="18" charset="0"/>
              </a:rPr>
              <a:t>Policy-Based Management policy </a:t>
            </a:r>
            <a:r>
              <a:rPr lang="en-US" sz="6400" b="1" dirty="0" smtClean="0">
                <a:latin typeface="Georgia" pitchFamily="18" charset="0"/>
              </a:rPr>
              <a:t>category</a:t>
            </a:r>
            <a:r>
              <a:rPr lang="en-US" sz="6400" dirty="0" smtClean="0">
                <a:latin typeface="Georgia" pitchFamily="18" charset="0"/>
              </a:rPr>
              <a:t>: A </a:t>
            </a:r>
            <a:r>
              <a:rPr lang="en-US" sz="6400" dirty="0">
                <a:latin typeface="Georgia" pitchFamily="18" charset="0"/>
              </a:rPr>
              <a:t>user-defined category to help manage policies. Users can classify policies into different policy categories. A policy belongs to one and only one policy category. Policy categories apply to databases and servers. At the database level, the following conditions apply:</a:t>
            </a:r>
          </a:p>
          <a:p>
            <a:r>
              <a:rPr lang="en-US" sz="6400" b="1" dirty="0" smtClean="0">
                <a:latin typeface="Georgia" pitchFamily="18" charset="0"/>
              </a:rPr>
              <a:t>Effective policy</a:t>
            </a:r>
            <a:r>
              <a:rPr lang="en-US" sz="6400" dirty="0" smtClean="0">
                <a:latin typeface="Georgia" pitchFamily="18" charset="0"/>
              </a:rPr>
              <a:t>: The </a:t>
            </a:r>
            <a:r>
              <a:rPr lang="en-US" sz="6400" dirty="0">
                <a:latin typeface="Georgia" pitchFamily="18" charset="0"/>
              </a:rPr>
              <a:t>effective policies of a target are those policies that govern this target. A policy is effective with regard to a target only if all the following conditions are satisfied:</a:t>
            </a:r>
          </a:p>
          <a:p>
            <a:pPr lvl="1"/>
            <a:r>
              <a:rPr lang="en-US" sz="6400" dirty="0">
                <a:solidFill>
                  <a:schemeClr val="tx1"/>
                </a:solidFill>
                <a:latin typeface="Georgia" pitchFamily="18" charset="0"/>
              </a:rPr>
              <a:t>The policy is enabled.</a:t>
            </a:r>
          </a:p>
          <a:p>
            <a:pPr lvl="1"/>
            <a:r>
              <a:rPr lang="en-US" sz="6400" dirty="0">
                <a:solidFill>
                  <a:schemeClr val="tx1"/>
                </a:solidFill>
                <a:latin typeface="Georgia" pitchFamily="18" charset="0"/>
              </a:rPr>
              <a:t>The target belongs to the target set of the policy.</a:t>
            </a:r>
          </a:p>
          <a:p>
            <a:pPr lvl="1"/>
            <a:r>
              <a:rPr lang="en-US" sz="6400" dirty="0">
                <a:solidFill>
                  <a:schemeClr val="tx1"/>
                </a:solidFill>
                <a:latin typeface="Georgia" pitchFamily="18" charset="0"/>
              </a:rPr>
              <a:t>The target or one of the targets ancestors subscribes to the policy group that contains this policy.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461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Modes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Scott Abrants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There are </a:t>
            </a:r>
            <a:r>
              <a:rPr lang="en-US" b="1" dirty="0" smtClean="0"/>
              <a:t>four</a:t>
            </a:r>
            <a:r>
              <a:rPr lang="en-US" dirty="0" smtClean="0"/>
              <a:t> types of evaluation modes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On Demand</a:t>
            </a:r>
          </a:p>
          <a:p>
            <a:pPr lvl="2"/>
            <a:r>
              <a:rPr lang="en-US" dirty="0" smtClean="0"/>
              <a:t>As the name says – runs when needed / invoked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On Change </a:t>
            </a:r>
            <a:r>
              <a:rPr lang="en-US" dirty="0">
                <a:solidFill>
                  <a:schemeClr val="tx1"/>
                </a:solidFill>
              </a:rPr>
              <a:t>P</a:t>
            </a:r>
            <a:r>
              <a:rPr lang="en-US" dirty="0" smtClean="0">
                <a:solidFill>
                  <a:schemeClr val="tx1"/>
                </a:solidFill>
              </a:rPr>
              <a:t>revent</a:t>
            </a:r>
          </a:p>
          <a:p>
            <a:pPr lvl="2"/>
            <a:r>
              <a:rPr lang="en-US" dirty="0" smtClean="0"/>
              <a:t>Intercepts a change and reverts that change back to a known state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On Change Log Only</a:t>
            </a:r>
          </a:p>
          <a:p>
            <a:pPr lvl="2"/>
            <a:r>
              <a:rPr lang="en-US" dirty="0" smtClean="0"/>
              <a:t>Intercepts a change allows change through yet logs that change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Automated </a:t>
            </a:r>
          </a:p>
          <a:p>
            <a:pPr lvl="2"/>
            <a:r>
              <a:rPr lang="en-US" dirty="0" smtClean="0"/>
              <a:t>Check process can be scheduled though SQL Server Agent Job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998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the process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Scott Abrants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First Step – Create the condition</a:t>
            </a: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Conditions are items you wish to check</a:t>
            </a: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For example – Names of database files or Database names</a:t>
            </a:r>
            <a:endParaRPr lang="en-US" dirty="0">
              <a:solidFill>
                <a:schemeClr val="tx1"/>
              </a:solidFill>
            </a:endParaRPr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Name the condition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Select the facet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Create the expression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46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the process - continued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Scott Abrants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Create the policy that holds the facet</a:t>
            </a:r>
          </a:p>
          <a:p>
            <a:r>
              <a:rPr lang="en-US" dirty="0" smtClean="0"/>
              <a:t>Select and refine the check condition</a:t>
            </a:r>
          </a:p>
          <a:p>
            <a:r>
              <a:rPr lang="en-US" dirty="0" smtClean="0"/>
              <a:t>Select the evaluation role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On-demand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On-schedule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On-change prevent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On-change log only</a:t>
            </a:r>
          </a:p>
          <a:p>
            <a:r>
              <a:rPr lang="en-US" dirty="0" smtClean="0"/>
              <a:t>Select server restriction</a:t>
            </a:r>
          </a:p>
          <a:p>
            <a:r>
              <a:rPr lang="en-US" dirty="0" smtClean="0"/>
              <a:t>Enable the policy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036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Next?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Scott Abrants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Scripting Policies for multiple environments</a:t>
            </a:r>
          </a:p>
          <a:p>
            <a:r>
              <a:rPr lang="en-US" dirty="0" smtClean="0"/>
              <a:t>Robust Alerting Solutions</a:t>
            </a:r>
          </a:p>
          <a:p>
            <a:r>
              <a:rPr lang="en-US" dirty="0" smtClean="0"/>
              <a:t>Refining your policies</a:t>
            </a:r>
          </a:p>
          <a:p>
            <a:r>
              <a:rPr lang="en-US" dirty="0" smtClean="0"/>
              <a:t>Importing Best Practices Facets</a:t>
            </a:r>
          </a:p>
          <a:p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2050" name="Picture 2" descr="C:\Users\scott.abrants\AppData\Local\Microsoft\Windows\Temporary Internet Files\Content.IE5\BXCYQWO6\MM900234752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7188" y="4383088"/>
            <a:ext cx="1133475" cy="126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32820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322</TotalTime>
  <Words>651</Words>
  <Application>Microsoft Office PowerPoint</Application>
  <PresentationFormat>On-screen Show (4:3)</PresentationFormat>
  <Paragraphs>83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Civic</vt:lpstr>
      <vt:lpstr>SQL Server 2008 Policy Based Management</vt:lpstr>
      <vt:lpstr>Let Me Introduce Myself</vt:lpstr>
      <vt:lpstr>Goals</vt:lpstr>
      <vt:lpstr>What is Policy Based Management</vt:lpstr>
      <vt:lpstr>Some Key Terms – The Foundation</vt:lpstr>
      <vt:lpstr>Modes </vt:lpstr>
      <vt:lpstr>Create the process</vt:lpstr>
      <vt:lpstr>Create the process - continued</vt:lpstr>
      <vt:lpstr>What Next?</vt:lpstr>
      <vt:lpstr>What Have We Learned?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 Server 2008 Policy Based Management</dc:title>
  <dc:creator>Scott Abrants</dc:creator>
  <cp:lastModifiedBy>Scott Abrants</cp:lastModifiedBy>
  <cp:revision>14</cp:revision>
  <dcterms:created xsi:type="dcterms:W3CDTF">2012-02-06T14:29:59Z</dcterms:created>
  <dcterms:modified xsi:type="dcterms:W3CDTF">2012-02-08T16:23:56Z</dcterms:modified>
</cp:coreProperties>
</file>